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8"/>
  </p:notesMasterIdLst>
  <p:sldIdLst>
    <p:sldId id="347" r:id="rId3"/>
    <p:sldId id="349" r:id="rId4"/>
    <p:sldId id="367" r:id="rId5"/>
    <p:sldId id="371" r:id="rId6"/>
    <p:sldId id="372" r:id="rId7"/>
    <p:sldId id="368" r:id="rId8"/>
    <p:sldId id="370" r:id="rId9"/>
    <p:sldId id="369" r:id="rId10"/>
    <p:sldId id="364" r:id="rId11"/>
    <p:sldId id="354" r:id="rId12"/>
    <p:sldId id="358" r:id="rId13"/>
    <p:sldId id="359" r:id="rId14"/>
    <p:sldId id="361" r:id="rId15"/>
    <p:sldId id="366" r:id="rId16"/>
    <p:sldId id="3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BBE4D-E965-44BA-B12B-A07402617A59}" v="9" dt="2022-02-09T06:36:06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 autoAdjust="0"/>
    <p:restoredTop sz="88626" autoAdjust="0"/>
  </p:normalViewPr>
  <p:slideViewPr>
    <p:cSldViewPr snapToGrid="0">
      <p:cViewPr varScale="1">
        <p:scale>
          <a:sx n="96" d="100"/>
          <a:sy n="96" d="100"/>
        </p:scale>
        <p:origin x="128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al Rathnayake" userId="455cb8eefe752f3a" providerId="LiveId" clId="{8CECE896-8D30-4658-BC17-11574AAAF1D5}"/>
    <pc:docChg chg="undo custSel modSld">
      <pc:chgData name="Sonal Rathnayake" userId="455cb8eefe752f3a" providerId="LiveId" clId="{8CECE896-8D30-4658-BC17-11574AAAF1D5}" dt="2022-02-08T20:07:39.645" v="269" actId="20577"/>
      <pc:docMkLst>
        <pc:docMk/>
      </pc:docMkLst>
      <pc:sldChg chg="modSp mod">
        <pc:chgData name="Sonal Rathnayake" userId="455cb8eefe752f3a" providerId="LiveId" clId="{8CECE896-8D30-4658-BC17-11574AAAF1D5}" dt="2022-02-08T19:45:11.935" v="26" actId="20577"/>
        <pc:sldMkLst>
          <pc:docMk/>
          <pc:sldMk cId="3438049061" sldId="347"/>
        </pc:sldMkLst>
        <pc:spChg chg="mod">
          <ac:chgData name="Sonal Rathnayake" userId="455cb8eefe752f3a" providerId="LiveId" clId="{8CECE896-8D30-4658-BC17-11574AAAF1D5}" dt="2022-02-08T19:43:21.960" v="17" actId="20577"/>
          <ac:spMkLst>
            <pc:docMk/>
            <pc:sldMk cId="3438049061" sldId="347"/>
            <ac:spMk id="14" creationId="{7F82C53E-6891-4695-A1B4-3BB471D7FA35}"/>
          </ac:spMkLst>
        </pc:spChg>
        <pc:spChg chg="mod">
          <ac:chgData name="Sonal Rathnayake" userId="455cb8eefe752f3a" providerId="LiveId" clId="{8CECE896-8D30-4658-BC17-11574AAAF1D5}" dt="2022-02-08T19:45:11.935" v="26" actId="20577"/>
          <ac:spMkLst>
            <pc:docMk/>
            <pc:sldMk cId="3438049061" sldId="347"/>
            <ac:spMk id="15" creationId="{E1D76FB9-48AC-45CA-8F0D-FD198B4F22AE}"/>
          </ac:spMkLst>
        </pc:spChg>
      </pc:sldChg>
      <pc:sldChg chg="modSp mod modNotesTx">
        <pc:chgData name="Sonal Rathnayake" userId="455cb8eefe752f3a" providerId="LiveId" clId="{8CECE896-8D30-4658-BC17-11574AAAF1D5}" dt="2022-02-08T20:07:39.645" v="269" actId="20577"/>
        <pc:sldMkLst>
          <pc:docMk/>
          <pc:sldMk cId="4231313742" sldId="349"/>
        </pc:sldMkLst>
        <pc:spChg chg="mod">
          <ac:chgData name="Sonal Rathnayake" userId="455cb8eefe752f3a" providerId="LiveId" clId="{8CECE896-8D30-4658-BC17-11574AAAF1D5}" dt="2022-02-08T19:59:18.113" v="151"/>
          <ac:spMkLst>
            <pc:docMk/>
            <pc:sldMk cId="4231313742" sldId="349"/>
            <ac:spMk id="15" creationId="{9A544F46-45E1-4419-8977-2C2947D9935F}"/>
          </ac:spMkLst>
        </pc:spChg>
        <pc:spChg chg="mod">
          <ac:chgData name="Sonal Rathnayake" userId="455cb8eefe752f3a" providerId="LiveId" clId="{8CECE896-8D30-4658-BC17-11574AAAF1D5}" dt="2022-02-08T19:45:29.545" v="27" actId="1076"/>
          <ac:spMkLst>
            <pc:docMk/>
            <pc:sldMk cId="4231313742" sldId="349"/>
            <ac:spMk id="16" creationId="{976DF4FD-18A0-4F56-A445-11765C5A2850}"/>
          </ac:spMkLst>
        </pc:spChg>
      </pc:sldChg>
      <pc:sldChg chg="modSp mod">
        <pc:chgData name="Sonal Rathnayake" userId="455cb8eefe752f3a" providerId="LiveId" clId="{8CECE896-8D30-4658-BC17-11574AAAF1D5}" dt="2022-02-08T20:06:05.279" v="246" actId="120"/>
        <pc:sldMkLst>
          <pc:docMk/>
          <pc:sldMk cId="3090372923" sldId="350"/>
        </pc:sldMkLst>
        <pc:spChg chg="mod">
          <ac:chgData name="Sonal Rathnayake" userId="455cb8eefe752f3a" providerId="LiveId" clId="{8CECE896-8D30-4658-BC17-11574AAAF1D5}" dt="2022-02-08T20:06:05.279" v="246" actId="120"/>
          <ac:spMkLst>
            <pc:docMk/>
            <pc:sldMk cId="3090372923" sldId="350"/>
            <ac:spMk id="6" creationId="{331DE78E-7BEC-4404-B19D-A99420F4454F}"/>
          </ac:spMkLst>
        </pc:spChg>
      </pc:sldChg>
      <pc:sldChg chg="modSp mod">
        <pc:chgData name="Sonal Rathnayake" userId="455cb8eefe752f3a" providerId="LiveId" clId="{8CECE896-8D30-4658-BC17-11574AAAF1D5}" dt="2022-02-08T17:55:52.329" v="4" actId="1076"/>
        <pc:sldMkLst>
          <pc:docMk/>
          <pc:sldMk cId="1236184314" sldId="357"/>
        </pc:sldMkLst>
        <pc:spChg chg="mod">
          <ac:chgData name="Sonal Rathnayake" userId="455cb8eefe752f3a" providerId="LiveId" clId="{8CECE896-8D30-4658-BC17-11574AAAF1D5}" dt="2022-02-08T17:55:52.329" v="4" actId="1076"/>
          <ac:spMkLst>
            <pc:docMk/>
            <pc:sldMk cId="1236184314" sldId="357"/>
            <ac:spMk id="2" creationId="{ABD6226A-7A55-450F-AD93-B19F8F34E351}"/>
          </ac:spMkLst>
        </pc:spChg>
        <pc:spChg chg="mod">
          <ac:chgData name="Sonal Rathnayake" userId="455cb8eefe752f3a" providerId="LiveId" clId="{8CECE896-8D30-4658-BC17-11574AAAF1D5}" dt="2022-02-08T17:15:56.567" v="1" actId="1076"/>
          <ac:spMkLst>
            <pc:docMk/>
            <pc:sldMk cId="1236184314" sldId="357"/>
            <ac:spMk id="3" creationId="{1B6BDAF8-732E-40CE-BDC4-640131A62DF4}"/>
          </ac:spMkLst>
        </pc:spChg>
      </pc:sldChg>
    </pc:docChg>
  </pc:docChgLst>
  <pc:docChgLst>
    <pc:chgData name="Sonal Rathnayake" userId="455cb8eefe752f3a" providerId="LiveId" clId="{8DCBBE4D-E965-44BA-B12B-A07402617A59}"/>
    <pc:docChg chg="undo custSel addSld delSld modSld">
      <pc:chgData name="Sonal Rathnayake" userId="455cb8eefe752f3a" providerId="LiveId" clId="{8DCBBE4D-E965-44BA-B12B-A07402617A59}" dt="2022-02-09T06:56:56.871" v="860" actId="20577"/>
      <pc:docMkLst>
        <pc:docMk/>
      </pc:docMkLst>
      <pc:sldChg chg="modNotesTx">
        <pc:chgData name="Sonal Rathnayake" userId="455cb8eefe752f3a" providerId="LiveId" clId="{8DCBBE4D-E965-44BA-B12B-A07402617A59}" dt="2022-02-09T06:41:53.003" v="810"/>
        <pc:sldMkLst>
          <pc:docMk/>
          <pc:sldMk cId="3438049061" sldId="347"/>
        </pc:sldMkLst>
      </pc:sldChg>
      <pc:sldChg chg="modSp mod">
        <pc:chgData name="Sonal Rathnayake" userId="455cb8eefe752f3a" providerId="LiveId" clId="{8DCBBE4D-E965-44BA-B12B-A07402617A59}" dt="2022-02-08T20:55:40.942" v="127" actId="1076"/>
        <pc:sldMkLst>
          <pc:docMk/>
          <pc:sldMk cId="4231313742" sldId="349"/>
        </pc:sldMkLst>
        <pc:spChg chg="mod">
          <ac:chgData name="Sonal Rathnayake" userId="455cb8eefe752f3a" providerId="LiveId" clId="{8DCBBE4D-E965-44BA-B12B-A07402617A59}" dt="2022-02-08T20:55:40.942" v="127" actId="1076"/>
          <ac:spMkLst>
            <pc:docMk/>
            <pc:sldMk cId="4231313742" sldId="349"/>
            <ac:spMk id="15" creationId="{9A544F46-45E1-4419-8977-2C2947D9935F}"/>
          </ac:spMkLst>
        </pc:spChg>
      </pc:sldChg>
      <pc:sldChg chg="modSp mod">
        <pc:chgData name="Sonal Rathnayake" userId="455cb8eefe752f3a" providerId="LiveId" clId="{8DCBBE4D-E965-44BA-B12B-A07402617A59}" dt="2022-02-09T04:18:53.596" v="297" actId="20577"/>
        <pc:sldMkLst>
          <pc:docMk/>
          <pc:sldMk cId="910776138" sldId="351"/>
        </pc:sldMkLst>
        <pc:spChg chg="mod">
          <ac:chgData name="Sonal Rathnayake" userId="455cb8eefe752f3a" providerId="LiveId" clId="{8DCBBE4D-E965-44BA-B12B-A07402617A59}" dt="2022-02-09T04:18:53.596" v="297" actId="20577"/>
          <ac:spMkLst>
            <pc:docMk/>
            <pc:sldMk cId="910776138" sldId="351"/>
            <ac:spMk id="7" creationId="{1BC1FC5C-EC15-4D23-93D7-A629FF62BDAD}"/>
          </ac:spMkLst>
        </pc:spChg>
      </pc:sldChg>
      <pc:sldChg chg="addSp modSp mod modNotesTx">
        <pc:chgData name="Sonal Rathnayake" userId="455cb8eefe752f3a" providerId="LiveId" clId="{8DCBBE4D-E965-44BA-B12B-A07402617A59}" dt="2022-02-09T06:36:09.760" v="594"/>
        <pc:sldMkLst>
          <pc:docMk/>
          <pc:sldMk cId="2065818404" sldId="352"/>
        </pc:sldMkLst>
        <pc:spChg chg="add mod">
          <ac:chgData name="Sonal Rathnayake" userId="455cb8eefe752f3a" providerId="LiveId" clId="{8DCBBE4D-E965-44BA-B12B-A07402617A59}" dt="2022-02-08T21:01:28.400" v="135" actId="20577"/>
          <ac:spMkLst>
            <pc:docMk/>
            <pc:sldMk cId="2065818404" sldId="352"/>
            <ac:spMk id="9" creationId="{C95205B3-382E-428C-8077-9545ADE35615}"/>
          </ac:spMkLst>
        </pc:spChg>
        <pc:picChg chg="mod">
          <ac:chgData name="Sonal Rathnayake" userId="455cb8eefe752f3a" providerId="LiveId" clId="{8DCBBE4D-E965-44BA-B12B-A07402617A59}" dt="2022-02-08T20:55:37.050" v="125" actId="1076"/>
          <ac:picMkLst>
            <pc:docMk/>
            <pc:sldMk cId="2065818404" sldId="352"/>
            <ac:picMk id="7" creationId="{A2508828-39E9-4466-B98E-D0320BCB5F98}"/>
          </ac:picMkLst>
        </pc:picChg>
      </pc:sldChg>
      <pc:sldChg chg="modSp mod modNotesTx">
        <pc:chgData name="Sonal Rathnayake" userId="455cb8eefe752f3a" providerId="LiveId" clId="{8DCBBE4D-E965-44BA-B12B-A07402617A59}" dt="2022-02-09T06:49:29.599" v="830" actId="6549"/>
        <pc:sldMkLst>
          <pc:docMk/>
          <pc:sldMk cId="157559853" sldId="353"/>
        </pc:sldMkLst>
        <pc:spChg chg="mod">
          <ac:chgData name="Sonal Rathnayake" userId="455cb8eefe752f3a" providerId="LiveId" clId="{8DCBBE4D-E965-44BA-B12B-A07402617A59}" dt="2022-02-09T05:49:46.350" v="369" actId="1076"/>
          <ac:spMkLst>
            <pc:docMk/>
            <pc:sldMk cId="157559853" sldId="353"/>
            <ac:spMk id="2" creationId="{01C1AE5C-3A1D-453C-9217-1DFCD5ABE1B5}"/>
          </ac:spMkLst>
        </pc:spChg>
      </pc:sldChg>
      <pc:sldChg chg="modSp mod">
        <pc:chgData name="Sonal Rathnayake" userId="455cb8eefe752f3a" providerId="LiveId" clId="{8DCBBE4D-E965-44BA-B12B-A07402617A59}" dt="2022-02-08T21:10:46.593" v="280" actId="20577"/>
        <pc:sldMkLst>
          <pc:docMk/>
          <pc:sldMk cId="599361673" sldId="354"/>
        </pc:sldMkLst>
        <pc:spChg chg="mod">
          <ac:chgData name="Sonal Rathnayake" userId="455cb8eefe752f3a" providerId="LiveId" clId="{8DCBBE4D-E965-44BA-B12B-A07402617A59}" dt="2022-02-08T21:04:34.083" v="193" actId="20577"/>
          <ac:spMkLst>
            <pc:docMk/>
            <pc:sldMk cId="599361673" sldId="354"/>
            <ac:spMk id="4" creationId="{785F431D-EF7D-4265-B394-D92B991BB93B}"/>
          </ac:spMkLst>
        </pc:spChg>
        <pc:spChg chg="mod">
          <ac:chgData name="Sonal Rathnayake" userId="455cb8eefe752f3a" providerId="LiveId" clId="{8DCBBE4D-E965-44BA-B12B-A07402617A59}" dt="2022-02-08T21:10:46.593" v="280" actId="20577"/>
          <ac:spMkLst>
            <pc:docMk/>
            <pc:sldMk cId="599361673" sldId="354"/>
            <ac:spMk id="5" creationId="{5EB81C72-05FD-4F1C-AF44-41B8AC675E2C}"/>
          </ac:spMkLst>
        </pc:spChg>
      </pc:sldChg>
      <pc:sldChg chg="modSp mod">
        <pc:chgData name="Sonal Rathnayake" userId="455cb8eefe752f3a" providerId="LiveId" clId="{8DCBBE4D-E965-44BA-B12B-A07402617A59}" dt="2022-02-08T21:10:57.814" v="284" actId="20577"/>
        <pc:sldMkLst>
          <pc:docMk/>
          <pc:sldMk cId="498315055" sldId="355"/>
        </pc:sldMkLst>
        <pc:spChg chg="mod">
          <ac:chgData name="Sonal Rathnayake" userId="455cb8eefe752f3a" providerId="LiveId" clId="{8DCBBE4D-E965-44BA-B12B-A07402617A59}" dt="2022-02-08T21:10:57.814" v="284" actId="20577"/>
          <ac:spMkLst>
            <pc:docMk/>
            <pc:sldMk cId="498315055" sldId="355"/>
            <ac:spMk id="4" creationId="{9705E6FC-B451-4302-85F3-A4C64D73D089}"/>
          </ac:spMkLst>
        </pc:spChg>
      </pc:sldChg>
      <pc:sldChg chg="modSp del mod">
        <pc:chgData name="Sonal Rathnayake" userId="455cb8eefe752f3a" providerId="LiveId" clId="{8DCBBE4D-E965-44BA-B12B-A07402617A59}" dt="2022-02-08T21:10:01.665" v="276" actId="2696"/>
        <pc:sldMkLst>
          <pc:docMk/>
          <pc:sldMk cId="1236184314" sldId="357"/>
        </pc:sldMkLst>
        <pc:spChg chg="mod">
          <ac:chgData name="Sonal Rathnayake" userId="455cb8eefe752f3a" providerId="LiveId" clId="{8DCBBE4D-E965-44BA-B12B-A07402617A59}" dt="2022-02-08T20:48:10.223" v="52" actId="20577"/>
          <ac:spMkLst>
            <pc:docMk/>
            <pc:sldMk cId="1236184314" sldId="357"/>
            <ac:spMk id="2" creationId="{ABD6226A-7A55-450F-AD93-B19F8F34E351}"/>
          </ac:spMkLst>
        </pc:spChg>
      </pc:sldChg>
      <pc:sldChg chg="modSp mod">
        <pc:chgData name="Sonal Rathnayake" userId="455cb8eefe752f3a" providerId="LiveId" clId="{8DCBBE4D-E965-44BA-B12B-A07402617A59}" dt="2022-02-08T21:11:01.864" v="286" actId="20577"/>
        <pc:sldMkLst>
          <pc:docMk/>
          <pc:sldMk cId="1092023064" sldId="358"/>
        </pc:sldMkLst>
        <pc:spChg chg="mod">
          <ac:chgData name="Sonal Rathnayake" userId="455cb8eefe752f3a" providerId="LiveId" clId="{8DCBBE4D-E965-44BA-B12B-A07402617A59}" dt="2022-02-08T21:11:01.864" v="286" actId="20577"/>
          <ac:spMkLst>
            <pc:docMk/>
            <pc:sldMk cId="1092023064" sldId="358"/>
            <ac:spMk id="5" creationId="{4DB02547-596E-49CA-9575-1DAD68995BF9}"/>
          </ac:spMkLst>
        </pc:spChg>
        <pc:spChg chg="mod">
          <ac:chgData name="Sonal Rathnayake" userId="455cb8eefe752f3a" providerId="LiveId" clId="{8DCBBE4D-E965-44BA-B12B-A07402617A59}" dt="2022-02-08T20:47:18.098" v="22" actId="1076"/>
          <ac:spMkLst>
            <pc:docMk/>
            <pc:sldMk cId="1092023064" sldId="358"/>
            <ac:spMk id="6" creationId="{BAEA9E76-D365-44BA-9EDE-6099A1DB463E}"/>
          </ac:spMkLst>
        </pc:spChg>
        <pc:picChg chg="mod">
          <ac:chgData name="Sonal Rathnayake" userId="455cb8eefe752f3a" providerId="LiveId" clId="{8DCBBE4D-E965-44BA-B12B-A07402617A59}" dt="2022-02-08T20:47:30.537" v="25" actId="1076"/>
          <ac:picMkLst>
            <pc:docMk/>
            <pc:sldMk cId="1092023064" sldId="358"/>
            <ac:picMk id="4" creationId="{74FF5737-612D-459B-B80B-4083B279A523}"/>
          </ac:picMkLst>
        </pc:picChg>
      </pc:sldChg>
      <pc:sldChg chg="modSp mod modNotesTx">
        <pc:chgData name="Sonal Rathnayake" userId="455cb8eefe752f3a" providerId="LiveId" clId="{8DCBBE4D-E965-44BA-B12B-A07402617A59}" dt="2022-02-09T06:31:23.767" v="491" actId="20577"/>
        <pc:sldMkLst>
          <pc:docMk/>
          <pc:sldMk cId="1319383189" sldId="359"/>
        </pc:sldMkLst>
        <pc:spChg chg="mod">
          <ac:chgData name="Sonal Rathnayake" userId="455cb8eefe752f3a" providerId="LiveId" clId="{8DCBBE4D-E965-44BA-B12B-A07402617A59}" dt="2022-02-09T06:31:23.767" v="491" actId="20577"/>
          <ac:spMkLst>
            <pc:docMk/>
            <pc:sldMk cId="1319383189" sldId="359"/>
            <ac:spMk id="4" creationId="{5576696F-21A9-45E2-AE84-528396EA8AC9}"/>
          </ac:spMkLst>
        </pc:spChg>
        <pc:spChg chg="mod">
          <ac:chgData name="Sonal Rathnayake" userId="455cb8eefe752f3a" providerId="LiveId" clId="{8DCBBE4D-E965-44BA-B12B-A07402617A59}" dt="2022-02-08T21:11:05.028" v="288" actId="20577"/>
          <ac:spMkLst>
            <pc:docMk/>
            <pc:sldMk cId="1319383189" sldId="359"/>
            <ac:spMk id="5" creationId="{96F36198-179E-4614-97A8-F3C54DFF2C23}"/>
          </ac:spMkLst>
        </pc:spChg>
      </pc:sldChg>
      <pc:sldChg chg="modNotesTx">
        <pc:chgData name="Sonal Rathnayake" userId="455cb8eefe752f3a" providerId="LiveId" clId="{8DCBBE4D-E965-44BA-B12B-A07402617A59}" dt="2022-02-09T06:26:10.596" v="442" actId="20577"/>
        <pc:sldMkLst>
          <pc:docMk/>
          <pc:sldMk cId="2499128612" sldId="360"/>
        </pc:sldMkLst>
      </pc:sldChg>
      <pc:sldChg chg="modSp add mod">
        <pc:chgData name="Sonal Rathnayake" userId="455cb8eefe752f3a" providerId="LiveId" clId="{8DCBBE4D-E965-44BA-B12B-A07402617A59}" dt="2022-02-09T06:56:56.871" v="860" actId="20577"/>
        <pc:sldMkLst>
          <pc:docMk/>
          <pc:sldMk cId="2009501943" sldId="361"/>
        </pc:sldMkLst>
        <pc:spChg chg="mod">
          <ac:chgData name="Sonal Rathnayake" userId="455cb8eefe752f3a" providerId="LiveId" clId="{8DCBBE4D-E965-44BA-B12B-A07402617A59}" dt="2022-02-09T06:56:56.871" v="860" actId="20577"/>
          <ac:spMkLst>
            <pc:docMk/>
            <pc:sldMk cId="2009501943" sldId="361"/>
            <ac:spMk id="4" creationId="{5576696F-21A9-45E2-AE84-528396EA8AC9}"/>
          </ac:spMkLst>
        </pc:spChg>
        <pc:spChg chg="mod">
          <ac:chgData name="Sonal Rathnayake" userId="455cb8eefe752f3a" providerId="LiveId" clId="{8DCBBE4D-E965-44BA-B12B-A07402617A59}" dt="2022-02-08T21:11:07.066" v="290" actId="20577"/>
          <ac:spMkLst>
            <pc:docMk/>
            <pc:sldMk cId="2009501943" sldId="361"/>
            <ac:spMk id="5" creationId="{96F36198-179E-4614-97A8-F3C54DFF2C23}"/>
          </ac:spMkLst>
        </pc:spChg>
        <pc:spChg chg="mod">
          <ac:chgData name="Sonal Rathnayake" userId="455cb8eefe752f3a" providerId="LiveId" clId="{8DCBBE4D-E965-44BA-B12B-A07402617A59}" dt="2022-02-08T21:01:47.530" v="146" actId="20577"/>
          <ac:spMkLst>
            <pc:docMk/>
            <pc:sldMk cId="2009501943" sldId="361"/>
            <ac:spMk id="6" creationId="{BAEA9E76-D365-44BA-9EDE-6099A1DB463E}"/>
          </ac:spMkLst>
        </pc:spChg>
      </pc:sldChg>
      <pc:sldChg chg="addSp modSp add mod modNotesTx">
        <pc:chgData name="Sonal Rathnayake" userId="455cb8eefe752f3a" providerId="LiveId" clId="{8DCBBE4D-E965-44BA-B12B-A07402617A59}" dt="2022-02-08T21:10:51.291" v="282" actId="20577"/>
        <pc:sldMkLst>
          <pc:docMk/>
          <pc:sldMk cId="3695641308" sldId="362"/>
        </pc:sldMkLst>
        <pc:spChg chg="mod">
          <ac:chgData name="Sonal Rathnayake" userId="455cb8eefe752f3a" providerId="LiveId" clId="{8DCBBE4D-E965-44BA-B12B-A07402617A59}" dt="2022-02-08T21:05:49.114" v="211" actId="1076"/>
          <ac:spMkLst>
            <pc:docMk/>
            <pc:sldMk cId="3695641308" sldId="362"/>
            <ac:spMk id="4" creationId="{785F431D-EF7D-4265-B394-D92B991BB93B}"/>
          </ac:spMkLst>
        </pc:spChg>
        <pc:spChg chg="mod">
          <ac:chgData name="Sonal Rathnayake" userId="455cb8eefe752f3a" providerId="LiveId" clId="{8DCBBE4D-E965-44BA-B12B-A07402617A59}" dt="2022-02-08T21:10:51.291" v="282" actId="20577"/>
          <ac:spMkLst>
            <pc:docMk/>
            <pc:sldMk cId="3695641308" sldId="362"/>
            <ac:spMk id="5" creationId="{5EB81C72-05FD-4F1C-AF44-41B8AC675E2C}"/>
          </ac:spMkLst>
        </pc:spChg>
        <pc:spChg chg="mod">
          <ac:chgData name="Sonal Rathnayake" userId="455cb8eefe752f3a" providerId="LiveId" clId="{8DCBBE4D-E965-44BA-B12B-A07402617A59}" dt="2022-02-08T21:03:45.946" v="181" actId="20577"/>
          <ac:spMkLst>
            <pc:docMk/>
            <pc:sldMk cId="3695641308" sldId="362"/>
            <ac:spMk id="6" creationId="{BAEA9E76-D365-44BA-9EDE-6099A1DB463E}"/>
          </ac:spMkLst>
        </pc:spChg>
        <pc:spChg chg="add mod">
          <ac:chgData name="Sonal Rathnayake" userId="455cb8eefe752f3a" providerId="LiveId" clId="{8DCBBE4D-E965-44BA-B12B-A07402617A59}" dt="2022-02-08T21:06:44.344" v="220" actId="20577"/>
          <ac:spMkLst>
            <pc:docMk/>
            <pc:sldMk cId="3695641308" sldId="362"/>
            <ac:spMk id="10" creationId="{49001FEF-901B-4F03-BF44-4008B33E8ED7}"/>
          </ac:spMkLst>
        </pc:spChg>
        <pc:picChg chg="add mod">
          <ac:chgData name="Sonal Rathnayake" userId="455cb8eefe752f3a" providerId="LiveId" clId="{8DCBBE4D-E965-44BA-B12B-A07402617A59}" dt="2022-02-08T21:05:07.791" v="204"/>
          <ac:picMkLst>
            <pc:docMk/>
            <pc:sldMk cId="3695641308" sldId="362"/>
            <ac:picMk id="7" creationId="{0B4F7991-3EB0-48D5-A544-C59ECE92799A}"/>
          </ac:picMkLst>
        </pc:picChg>
        <pc:picChg chg="add mod">
          <ac:chgData name="Sonal Rathnayake" userId="455cb8eefe752f3a" providerId="LiveId" clId="{8DCBBE4D-E965-44BA-B12B-A07402617A59}" dt="2022-02-08T21:05:55.010" v="214" actId="1076"/>
          <ac:picMkLst>
            <pc:docMk/>
            <pc:sldMk cId="3695641308" sldId="362"/>
            <ac:picMk id="8" creationId="{D4C66473-9B6B-4165-987F-172452277001}"/>
          </ac:picMkLst>
        </pc:picChg>
      </pc:sldChg>
      <pc:sldChg chg="addSp delSp modSp add mod modNotesTx">
        <pc:chgData name="Sonal Rathnayake" userId="455cb8eefe752f3a" providerId="LiveId" clId="{8DCBBE4D-E965-44BA-B12B-A07402617A59}" dt="2022-02-09T06:40:46.453" v="809" actId="20577"/>
        <pc:sldMkLst>
          <pc:docMk/>
          <pc:sldMk cId="2764029386" sldId="363"/>
        </pc:sldMkLst>
        <pc:spChg chg="mod">
          <ac:chgData name="Sonal Rathnayake" userId="455cb8eefe752f3a" providerId="LiveId" clId="{8DCBBE4D-E965-44BA-B12B-A07402617A59}" dt="2022-02-09T06:25:38.710" v="423" actId="1076"/>
          <ac:spMkLst>
            <pc:docMk/>
            <pc:sldMk cId="2764029386" sldId="363"/>
            <ac:spMk id="6" creationId="{BAEA9E76-D365-44BA-9EDE-6099A1DB463E}"/>
          </ac:spMkLst>
        </pc:spChg>
        <pc:spChg chg="del mod">
          <ac:chgData name="Sonal Rathnayake" userId="455cb8eefe752f3a" providerId="LiveId" clId="{8DCBBE4D-E965-44BA-B12B-A07402617A59}" dt="2022-02-09T06:25:50.189" v="426" actId="478"/>
          <ac:spMkLst>
            <pc:docMk/>
            <pc:sldMk cId="2764029386" sldId="363"/>
            <ac:spMk id="9" creationId="{C95205B3-382E-428C-8077-9545ADE35615}"/>
          </ac:spMkLst>
        </pc:spChg>
        <pc:spChg chg="add mod">
          <ac:chgData name="Sonal Rathnayake" userId="455cb8eefe752f3a" providerId="LiveId" clId="{8DCBBE4D-E965-44BA-B12B-A07402617A59}" dt="2022-02-09T06:40:46.453" v="809" actId="20577"/>
          <ac:spMkLst>
            <pc:docMk/>
            <pc:sldMk cId="2764029386" sldId="363"/>
            <ac:spMk id="10" creationId="{8BBC89E4-E74B-4188-8BB2-83F587F2A1E2}"/>
          </ac:spMkLst>
        </pc:spChg>
        <pc:picChg chg="del">
          <ac:chgData name="Sonal Rathnayake" userId="455cb8eefe752f3a" providerId="LiveId" clId="{8DCBBE4D-E965-44BA-B12B-A07402617A59}" dt="2022-02-09T06:25:44.267" v="424" actId="478"/>
          <ac:picMkLst>
            <pc:docMk/>
            <pc:sldMk cId="2764029386" sldId="363"/>
            <ac:picMk id="7" creationId="{A2508828-39E9-4466-B98E-D0320BCB5F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F501E-095A-4246-95C5-D88D3D5C739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B739E-4C4C-4E12-BA2B-9D0607C80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proposal presentation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Introduce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Dr.Dharshana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Iskoola Pota" panose="020B0502040204020203" pitchFamily="34" charset="0"/>
              </a:rPr>
              <a:t> as an external supervisor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5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Acknowledge supervisor, Dr. </a:t>
            </a:r>
            <a:r>
              <a:rPr lang="en-US" dirty="0" err="1"/>
              <a:t>Kalpani</a:t>
            </a:r>
            <a:r>
              <a:rPr lang="en-US" dirty="0"/>
              <a:t> </a:t>
            </a:r>
            <a:r>
              <a:rPr lang="en-US" dirty="0" err="1"/>
              <a:t>Manathunga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45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8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Sri Lanka being a third-world country it faces so many challenges, n public education is one of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Adolescents who attend government schools undergo several additional efforts which can be considered as academic barriers. </a:t>
            </a:r>
          </a:p>
          <a:p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target audience - students and teachers  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who engage in primary or secondary education under the government sectors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Significance of the research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is to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reduce printing costs for textbook, address student’s health, promote green technology, to make learning easier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0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3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4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5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focus would be generative models or transformers (deep learning models) finding the best out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will be visiting schools, gathering their requirements.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will be generating a useful data set, which is provided by the SL government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Type of study -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This would be carried out as applied Research with a descriptive objective along with an Inquiry mode of Qualitative 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Google forms, SPSS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Intended Data Analysis Techniques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Interviews/Questionnaires Snowball sampling technique, which targets a random population.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739E-4C4C-4E12-BA2B-9D0607C80B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8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07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20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11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45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4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53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7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9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3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855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727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620397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0048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1720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803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0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48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92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6140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7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59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5665862" y="1941497"/>
            <a:ext cx="6251521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SMART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E-TEXTBOOK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APPROACH IN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SRI LANKA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6678139" y="4916503"/>
            <a:ext cx="5239244" cy="2103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RESEARCH PRESENTATION II </a:t>
            </a:r>
            <a:b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</a:br>
            <a:r>
              <a:rPr kumimoji="0" lang="en-US" altLang="ko-KR" sz="1867" b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B. R. M. S. R. B. RATHNAYAKE</a:t>
            </a:r>
            <a:br>
              <a:rPr kumimoji="0" lang="en-US" altLang="ko-KR" sz="1867" b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</a:br>
            <a:endParaRPr kumimoji="0" lang="en-US" altLang="ko-KR" sz="1867" b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  <a:p>
            <a:pPr algn="r">
              <a:defRPr/>
            </a:pPr>
            <a:r>
              <a:rPr lang="en-US" altLang="ko-KR" sz="1867" dirty="0">
                <a:solidFill>
                  <a:prstClr val="white"/>
                </a:solidFill>
                <a:cs typeface="Arial" pitchFamily="34" charset="0"/>
              </a:rPr>
              <a:t>RESEARCH SUPERVISION </a:t>
            </a:r>
            <a:br>
              <a:rPr lang="en-US" altLang="ko-KR" sz="1867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DR. KALPANI MANATHUNGA</a:t>
            </a:r>
          </a:p>
          <a:p>
            <a:pPr algn="r">
              <a:defRPr/>
            </a:pPr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DR. DHARSHANA KASTHURIRATHNA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67" b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4055E51D-7089-4C8B-9988-4B9B844395A6}"/>
              </a:ext>
            </a:extLst>
          </p:cNvPr>
          <p:cNvSpPr/>
          <p:nvPr/>
        </p:nvSpPr>
        <p:spPr>
          <a:xfrm>
            <a:off x="10169494" y="205644"/>
            <a:ext cx="1868697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MS21911958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35063" y="520861"/>
            <a:ext cx="9604357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Proposed Testing and Evaluation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E0168-9D2F-41A2-9015-BFDAD3975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35" y="3398135"/>
            <a:ext cx="3459865" cy="3459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F431D-EF7D-4265-B394-D92B991BB93B}"/>
              </a:ext>
            </a:extLst>
          </p:cNvPr>
          <p:cNvSpPr txBox="1"/>
          <p:nvPr/>
        </p:nvSpPr>
        <p:spPr>
          <a:xfrm>
            <a:off x="535063" y="1857644"/>
            <a:ext cx="8197071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Testing Level of Accuracy and Precision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Arial"/>
              </a:rPr>
              <a:t>Critical Evaluation on the extractive summarization model and abstractive summarization 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81C72-05FD-4F1C-AF44-41B8AC675E2C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9936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03610" y="626199"/>
            <a:ext cx="3641816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Conferences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06F67-92A3-437A-B52B-9A10A015F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2" b="8658"/>
          <a:stretch/>
        </p:blipFill>
        <p:spPr>
          <a:xfrm>
            <a:off x="7241620" y="741492"/>
            <a:ext cx="4010626" cy="308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02547-596E-49CA-9575-1DAD68995BF9}"/>
              </a:ext>
            </a:extLst>
          </p:cNvPr>
          <p:cNvSpPr txBox="1"/>
          <p:nvPr/>
        </p:nvSpPr>
        <p:spPr>
          <a:xfrm>
            <a:off x="11410769" y="164534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FDC73-C961-A073-9A05-713D3760B793}"/>
              </a:ext>
            </a:extLst>
          </p:cNvPr>
          <p:cNvSpPr txBox="1"/>
          <p:nvPr/>
        </p:nvSpPr>
        <p:spPr>
          <a:xfrm>
            <a:off x="750292" y="2001078"/>
            <a:ext cx="6790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 </a:t>
            </a:r>
            <a:r>
              <a:rPr lang="en-GB" dirty="0" err="1">
                <a:solidFill>
                  <a:schemeClr val="bg1"/>
                </a:solidFill>
              </a:rPr>
              <a:t>ICTer</a:t>
            </a:r>
            <a:r>
              <a:rPr lang="en-GB" dirty="0">
                <a:solidFill>
                  <a:schemeClr val="bg1"/>
                </a:solidFill>
              </a:rPr>
              <a:t> 2022 (by UCSC)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cmb.ac.lk</a:t>
            </a:r>
            <a:r>
              <a:rPr lang="en-GB" dirty="0">
                <a:solidFill>
                  <a:srgbClr val="00B0F0"/>
                </a:solidFill>
              </a:rPr>
              <a:t>/event/</a:t>
            </a:r>
            <a:r>
              <a:rPr lang="en-GB" dirty="0" err="1">
                <a:solidFill>
                  <a:srgbClr val="00B0F0"/>
                </a:solidFill>
              </a:rPr>
              <a:t>icter</a:t>
            </a:r>
            <a:r>
              <a:rPr lang="en-GB" dirty="0">
                <a:solidFill>
                  <a:srgbClr val="00B0F0"/>
                </a:solidFill>
              </a:rPr>
              <a:t>/ 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EDUCON2022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educon-conference.org</a:t>
            </a:r>
            <a:r>
              <a:rPr lang="en-GB" dirty="0">
                <a:solidFill>
                  <a:srgbClr val="00B0F0"/>
                </a:solidFill>
              </a:rPr>
              <a:t>/current/</a:t>
            </a:r>
            <a:r>
              <a:rPr lang="en-GB" dirty="0" err="1">
                <a:solidFill>
                  <a:srgbClr val="00B0F0"/>
                </a:solidFill>
              </a:rPr>
              <a:t>cfp_educon.php</a:t>
            </a:r>
            <a:endParaRPr lang="en-GB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LK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2ED2-1849-2DA2-CFF0-105252A6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2" y="4032403"/>
            <a:ext cx="9499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2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4205565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Thesis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18292" y="1169666"/>
            <a:ext cx="8868304" cy="470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Iskoola Pota" panose="020B0502040204020203" pitchFamily="34" charset="0"/>
              </a:rPr>
              <a:t>Main Expected Outcomes</a:t>
            </a:r>
          </a:p>
          <a:p>
            <a:pPr>
              <a:lnSpc>
                <a:spcPct val="150000"/>
              </a:lnSpc>
            </a:pPr>
            <a:r>
              <a:rPr lang="en-US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Iskoola Pota" panose="020B0502040204020203" pitchFamily="34" charset="0"/>
              </a:rPr>
              <a:t>- Exposure of Auto-summarization service as a third-party plugin/library via a RESTful API</a:t>
            </a:r>
            <a:endParaRPr lang="en-US" sz="1800" u="none" strike="noStrike" kern="0" spc="0" dirty="0">
              <a:ln>
                <a:noFill/>
              </a:ln>
              <a:solidFill>
                <a:schemeClr val="bg1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6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elp students overcome their current burning situation of daily carrying a heavy school bag.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Identify if Generative models can be used for text summarization and determine the best model for Sinhala text auto-summarizer</a:t>
            </a:r>
            <a:endParaRPr lang="en-US" sz="1600" u="none" strike="noStrike" kern="0" spc="0" dirty="0">
              <a:ln>
                <a:noFill/>
              </a:ln>
              <a:solidFill>
                <a:schemeClr val="bg1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uccessfully develop the intended mobile application with features such as auto-summarization to overcome academic barriers with ease.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u="none" strike="noStrike" kern="0" spc="0" dirty="0">
                <a:ln>
                  <a:noFill/>
                </a:ln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educing paper waste, recycling issues, and trees cut down for paper in Sri Lanka to be reduced drastically.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Iskoola Pota" panose="020B0502040204020203" pitchFamily="34" charset="0"/>
              </a:rPr>
              <a:t>The ultimate goal is to build a workable mobile application that supports both iOS and Android platforms, that meets the requirements of the aforementioned features.</a:t>
            </a:r>
          </a:p>
          <a:p>
            <a:pPr>
              <a:lnSpc>
                <a:spcPct val="150000"/>
              </a:lnSpc>
            </a:pPr>
            <a:r>
              <a:rPr lang="en-US" kern="0" dirty="0">
                <a:solidFill>
                  <a:schemeClr val="bg1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Iskoola Pota" panose="020B0502040204020203" pitchFamily="34" charset="0"/>
              </a:rPr>
              <a:t>- Successful research publication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22B90-DBB0-6181-090E-5D15A9D8D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35" y="3398135"/>
            <a:ext cx="3459865" cy="34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4205565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084A-DB55-4E32-A37A-7023DDFAC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07" y="2927758"/>
            <a:ext cx="3821186" cy="3821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92938" y="1552957"/>
            <a:ext cx="64343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[1] Lee,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HeeJeong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 Jasmine, Chris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Messom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,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Kok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-Lim Alvin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Yau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. "Can an Electronic Textbooks Be Part of K-12 Education?: Challenges, Technological Solutions and Open Issues," Turkish Online Journal of Educational Technology-TOJET 12, no. 1 (2013): 32-44. 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[2] V. E.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Balas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 and S. Banerjee, "Seeded text auto-summarization: An experience with simplified statistical and fuzzy ranking algorithm," 2014 IEEE 15th International Symposium on Computational Intelligence and Informatics (CINTI), 2014, pp. 143-146,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doi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: 10.1109/CINTI.2014.7028665.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[3]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O. S.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Wimalasuriya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“Automatic Text Summarization for Sinhala,” thesis, 2021.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0950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92938" y="347240"/>
            <a:ext cx="4205565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084A-DB55-4E32-A37A-7023DDFAC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07" y="2927758"/>
            <a:ext cx="3821186" cy="3821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6696F-21A9-45E2-AE84-528396EA8AC9}"/>
              </a:ext>
            </a:extLst>
          </p:cNvPr>
          <p:cNvSpPr txBox="1"/>
          <p:nvPr/>
        </p:nvSpPr>
        <p:spPr>
          <a:xfrm>
            <a:off x="592938" y="1552957"/>
            <a:ext cx="64343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[4]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W. V.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Welgama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“Automatic Text Summarization for Sinhala,” thesis, 2012.</a:t>
            </a:r>
            <a:endParaRPr lang="en-LK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[5]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[29] I. Awasthi, K. Gupta, P. S.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Bhogal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S. S. Anand and P. K.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Soni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"Natural Language Processing (NLP) based Text Summarization - A Survey," 2021 6th International Conference on Inventive Computation Technologies (ICICT), 2021, pp. 1310-1317,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10.1109/ICICT50816.2021.9358703. </a:t>
            </a:r>
            <a:endParaRPr lang="en-LK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6198-179E-4614-97A8-F3C54DFF2C23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450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56FEE-EE3F-4A5B-BFA7-D405C065BD91}"/>
              </a:ext>
            </a:extLst>
          </p:cNvPr>
          <p:cNvSpPr txBox="1"/>
          <p:nvPr/>
        </p:nvSpPr>
        <p:spPr>
          <a:xfrm>
            <a:off x="2581872" y="2921168"/>
            <a:ext cx="7028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>
                  <a:solidFill>
                    <a:schemeClr val="accent2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micube Type PERSONAL USE ONLY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912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7C359D2-3586-42D3-BDD7-78734A69035D}"/>
              </a:ext>
            </a:extLst>
          </p:cNvPr>
          <p:cNvSpPr/>
          <p:nvPr/>
        </p:nvSpPr>
        <p:spPr>
          <a:xfrm>
            <a:off x="315852" y="1347804"/>
            <a:ext cx="6490062" cy="5037537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44F46-45E1-4419-8977-2C2947D9935F}"/>
              </a:ext>
            </a:extLst>
          </p:cNvPr>
          <p:cNvSpPr txBox="1"/>
          <p:nvPr/>
        </p:nvSpPr>
        <p:spPr>
          <a:xfrm>
            <a:off x="897215" y="2391809"/>
            <a:ext cx="590869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Problem Statement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Innovative Solution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="1" i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Target </a:t>
            </a: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audience</a:t>
            </a: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Arial"/>
                <a:cs typeface="Arial" pitchFamily="34" charset="0"/>
              </a:rPr>
              <a:t>Novelty &amp; Significance</a:t>
            </a: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 of the research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2452336" y="381219"/>
            <a:ext cx="5475556" cy="6715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INTRODUCTION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8BA16"/>
              </a:solidFill>
              <a:effectLst/>
              <a:uLnTx/>
              <a:uFillTx/>
              <a:latin typeface="Azonix" pitchFamily="50" charset="0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42421-B046-44DB-816D-C5ABCBC24A9E}"/>
              </a:ext>
            </a:extLst>
          </p:cNvPr>
          <p:cNvSpPr txBox="1"/>
          <p:nvPr/>
        </p:nvSpPr>
        <p:spPr>
          <a:xfrm>
            <a:off x="11250592" y="312115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131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257273" y="265045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Potential Approaches for Sinhala Textbook Summarization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731406" y="2046028"/>
            <a:ext cx="10277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351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304800" y="279347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What is GPT-3?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E14EE-90BA-DF1A-0AD7-EEB38C81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2246244"/>
            <a:ext cx="9817100" cy="35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52768-65C6-0038-DCF8-069B7B7968DB}"/>
              </a:ext>
            </a:extLst>
          </p:cNvPr>
          <p:cNvSpPr txBox="1"/>
          <p:nvPr/>
        </p:nvSpPr>
        <p:spPr>
          <a:xfrm>
            <a:off x="4532243" y="1749287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harishgarg.com</a:t>
            </a:r>
            <a:r>
              <a:rPr lang="en-GB" dirty="0">
                <a:solidFill>
                  <a:schemeClr val="bg1"/>
                </a:solidFill>
              </a:rPr>
              <a:t>/writing/how-to-fine-tune-gpt-3-api/</a:t>
            </a:r>
            <a:endParaRPr lang="en-L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15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304800" y="279347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What is GPT-3?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52768-65C6-0038-DCF8-069B7B7968DB}"/>
              </a:ext>
            </a:extLst>
          </p:cNvPr>
          <p:cNvSpPr txBox="1"/>
          <p:nvPr/>
        </p:nvSpPr>
        <p:spPr>
          <a:xfrm>
            <a:off x="4532243" y="1749287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www.width.ai</a:t>
            </a:r>
            <a:r>
              <a:rPr lang="en-GB" dirty="0">
                <a:solidFill>
                  <a:schemeClr val="bg1"/>
                </a:solidFill>
              </a:rPr>
              <a:t>/post/gpt3-summarizer</a:t>
            </a:r>
            <a:endParaRPr lang="en-LK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DC7CC3-4A22-1E86-6DA2-E3CB3D62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34" y="2341981"/>
            <a:ext cx="5096605" cy="27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22667-1E06-7A09-2A91-5A076C1C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401500"/>
            <a:ext cx="6824869" cy="25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257273" y="265045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Data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257273" y="2046028"/>
            <a:ext cx="10277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59240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257273" y="265045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Mobile App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257273" y="2046028"/>
            <a:ext cx="10277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models - Generative Pre-trained Transformer 3 (GPT-3) will be utilized to generate a Sinhala summary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Transformer models - Various deep learning models powered by Google Brain (Google’s AI)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LSTM models will be analyzed for text summarization possibilities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language - instead of training the model from the beginning, closely related languages with similar grammar can aid Sinhala textbook summarization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stemming mechanisms and algorithms discussed in the literature review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LK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External libraries and techniques that can be used for the Sinhala language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42741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257273" y="265045"/>
            <a:ext cx="10967318" cy="15973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Service Plugin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9297C-AA7E-2945-88A5-077114833971}"/>
              </a:ext>
            </a:extLst>
          </p:cNvPr>
          <p:cNvSpPr txBox="1"/>
          <p:nvPr/>
        </p:nvSpPr>
        <p:spPr>
          <a:xfrm>
            <a:off x="257273" y="2046028"/>
            <a:ext cx="1027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Developed using Python</a:t>
            </a:r>
            <a:endParaRPr lang="en-L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8C426-9029-9B42-BD5F-401C408676C9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2799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EA9E76-D365-44BA-9EDE-6099A1DB463E}"/>
              </a:ext>
            </a:extLst>
          </p:cNvPr>
          <p:cNvSpPr txBox="1">
            <a:spLocks/>
          </p:cNvSpPr>
          <p:nvPr/>
        </p:nvSpPr>
        <p:spPr>
          <a:xfrm>
            <a:off x="558215" y="381965"/>
            <a:ext cx="9511760" cy="10764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F8BA16"/>
                </a:solidFill>
                <a:effectLst/>
                <a:uLnTx/>
                <a:uFillTx/>
                <a:latin typeface="Azonix" pitchFamily="50" charset="0"/>
                <a:cs typeface="+mj-cs"/>
              </a:rPr>
              <a:t>Service Plugin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1AE5C-3A1D-453C-9217-1DFCD5ABE1B5}"/>
              </a:ext>
            </a:extLst>
          </p:cNvPr>
          <p:cNvSpPr txBox="1"/>
          <p:nvPr/>
        </p:nvSpPr>
        <p:spPr>
          <a:xfrm>
            <a:off x="1016436" y="1858417"/>
            <a:ext cx="659757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Abstractive Summarization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Extractive Summarization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23494-3175-4586-A445-C5FFA9960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57" y="3287210"/>
            <a:ext cx="3732835" cy="3466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C0E56-A0B7-4449-9166-6D5FE66E932B}"/>
              </a:ext>
            </a:extLst>
          </p:cNvPr>
          <p:cNvSpPr txBox="1"/>
          <p:nvPr/>
        </p:nvSpPr>
        <p:spPr>
          <a:xfrm>
            <a:off x="11250592" y="300540"/>
            <a:ext cx="63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0050201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1078</Words>
  <Application>Microsoft Macintosh PowerPoint</Application>
  <PresentationFormat>Widescreen</PresentationFormat>
  <Paragraphs>143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Aharoni</vt:lpstr>
      <vt:lpstr>Arial</vt:lpstr>
      <vt:lpstr>Azonix</vt:lpstr>
      <vt:lpstr>Britannic Bold</vt:lpstr>
      <vt:lpstr>Calibri</vt:lpstr>
      <vt:lpstr>consolas</vt:lpstr>
      <vt:lpstr>Hemicube Type PERSONAL USE ONLY</vt:lpstr>
      <vt:lpstr>Times New Roman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Gayuni Wijesinghe</dc:creator>
  <cp:lastModifiedBy>Sonal Rathnayake</cp:lastModifiedBy>
  <cp:revision>32</cp:revision>
  <dcterms:created xsi:type="dcterms:W3CDTF">2022-02-08T15:25:19Z</dcterms:created>
  <dcterms:modified xsi:type="dcterms:W3CDTF">2022-08-05T18:41:08Z</dcterms:modified>
</cp:coreProperties>
</file>